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sldIdLst>
    <p:sldId id="256" r:id="rId6"/>
    <p:sldId id="294" r:id="rId7"/>
    <p:sldId id="309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10" r:id="rId23"/>
    <p:sldId id="326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2" r:id="rId35"/>
    <p:sldId id="323" r:id="rId36"/>
    <p:sldId id="325" r:id="rId37"/>
    <p:sldId id="321" r:id="rId38"/>
    <p:sldId id="324" r:id="rId39"/>
    <p:sldId id="329" r:id="rId40"/>
    <p:sldId id="331" r:id="rId41"/>
    <p:sldId id="332" r:id="rId42"/>
    <p:sldId id="333" r:id="rId43"/>
    <p:sldId id="335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188" y="-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3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E232-31FC-4744-BC56-EA052CD49FE8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24574-CB96-4ED4-921F-9B4BC343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31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E232-31FC-4744-BC56-EA052CD49FE8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24574-CB96-4ED4-921F-9B4BC343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90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6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6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E232-31FC-4744-BC56-EA052CD49FE8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24574-CB96-4ED4-921F-9B4BC343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50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167673" y="2575410"/>
            <a:ext cx="3516640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51427" y="189622"/>
            <a:ext cx="387923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2463251" y="4664197"/>
            <a:ext cx="6677183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8575632" y="6542"/>
            <a:ext cx="509347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17524" y="3007512"/>
            <a:ext cx="9141714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17524" y="3324765"/>
            <a:ext cx="9141714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140" y="854147"/>
            <a:ext cx="1411106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286243" y="4544219"/>
            <a:ext cx="1404951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876300" y="5011065"/>
            <a:ext cx="1122760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16476" y="4350236"/>
            <a:ext cx="1272587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183503" y="4572489"/>
            <a:ext cx="1387874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8344344" y="2895976"/>
            <a:ext cx="772642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3031996" y="5351912"/>
            <a:ext cx="261938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6" name="Freeform 115"/>
          <p:cNvSpPr/>
          <p:nvPr/>
        </p:nvSpPr>
        <p:spPr>
          <a:xfrm>
            <a:off x="-21175" y="3533670"/>
            <a:ext cx="9104588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899456" y="2684223"/>
            <a:ext cx="1616019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6875525" y="4138379"/>
            <a:ext cx="2267293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8520313" y="2338535"/>
            <a:ext cx="362814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0967" y="165020"/>
            <a:ext cx="7020314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7497" y="2476917"/>
            <a:ext cx="5187252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927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2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9" y="1485900"/>
            <a:ext cx="6858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10" y="4454034"/>
            <a:ext cx="6858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02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6429" y="1485900"/>
            <a:ext cx="336042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877" y="1485900"/>
            <a:ext cx="336042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>
                <a:solidFill>
                  <a:prstClr val="black"/>
                </a:solidFill>
              </a:rPr>
              <a:pPr/>
              <a:t>9/18/2018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71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429" y="1376018"/>
            <a:ext cx="336042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6429" y="2144114"/>
            <a:ext cx="336042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2877" y="1376018"/>
            <a:ext cx="336042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2877" y="2144114"/>
            <a:ext cx="336042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>
                <a:solidFill>
                  <a:prstClr val="black"/>
                </a:solidFill>
              </a:rPr>
              <a:pPr/>
              <a:t>9/18/2018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64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6482642" y="3888603"/>
            <a:ext cx="159761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5085159" y="4191000"/>
            <a:ext cx="405747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94" y="4572019"/>
            <a:ext cx="8561457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7299178" y="958654"/>
            <a:ext cx="1050614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8171261" y="1248597"/>
            <a:ext cx="941097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6815599" y="2736983"/>
            <a:ext cx="679655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7885509" y="2438406"/>
            <a:ext cx="1113762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rgbClr val="9EE0F8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rgbClr val="9EE0F8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rgbClr val="9EE0F8">
                    <a:lumMod val="75000"/>
                  </a:srgb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rgbClr val="9EE0F8">
                    <a:lumMod val="75000"/>
                  </a:srgb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5991054" y="2988664"/>
            <a:ext cx="1829681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1" y="5181619"/>
            <a:ext cx="8372756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6893653" y="4800600"/>
            <a:ext cx="2249156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191" y="3799420"/>
            <a:ext cx="3289808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276934" y="506295"/>
            <a:ext cx="669674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8675798" y="452764"/>
            <a:ext cx="408172" cy="350313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17587" y="3048994"/>
            <a:ext cx="291131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6178" y="828895"/>
            <a:ext cx="4543914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0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88720"/>
            <a:ext cx="233172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420" y="457200"/>
            <a:ext cx="500634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474720"/>
            <a:ext cx="233172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84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E232-31FC-4744-BC56-EA052CD49FE8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24574-CB96-4ED4-921F-9B4BC343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173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88720"/>
            <a:ext cx="233172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3360420" y="457200"/>
            <a:ext cx="500634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474720"/>
            <a:ext cx="233172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4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92685"/>
            <a:ext cx="1971675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592685"/>
            <a:ext cx="5800725" cy="55795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167673" y="2575410"/>
            <a:ext cx="3516640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51425" y="189622"/>
            <a:ext cx="387923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2463249" y="4664193"/>
            <a:ext cx="6677183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8575630" y="6542"/>
            <a:ext cx="509347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17524" y="3007512"/>
            <a:ext cx="9141714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17524" y="3324761"/>
            <a:ext cx="9141714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140" y="854147"/>
            <a:ext cx="1411106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286243" y="4544219"/>
            <a:ext cx="1404951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876300" y="5011061"/>
            <a:ext cx="1122760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16476" y="4350236"/>
            <a:ext cx="1272587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183503" y="4572485"/>
            <a:ext cx="1387874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8344344" y="2895976"/>
            <a:ext cx="772642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3031996" y="5351908"/>
            <a:ext cx="261938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6" name="Freeform 115"/>
          <p:cNvSpPr/>
          <p:nvPr/>
        </p:nvSpPr>
        <p:spPr>
          <a:xfrm>
            <a:off x="-21175" y="3533670"/>
            <a:ext cx="9104588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899456" y="2684223"/>
            <a:ext cx="1616019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6875523" y="4138375"/>
            <a:ext cx="2267293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8520313" y="2338535"/>
            <a:ext cx="362814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0967" y="165020"/>
            <a:ext cx="7020314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7497" y="2476917"/>
            <a:ext cx="5187252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704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97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7" y="1485900"/>
            <a:ext cx="6858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10" y="4454034"/>
            <a:ext cx="6858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90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6429" y="1485900"/>
            <a:ext cx="336042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877" y="1485900"/>
            <a:ext cx="336042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>
                <a:solidFill>
                  <a:prstClr val="black"/>
                </a:solidFill>
              </a:rPr>
              <a:pPr/>
              <a:t>9/18/2018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44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429" y="1376018"/>
            <a:ext cx="336042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6429" y="2144114"/>
            <a:ext cx="336042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2877" y="1376018"/>
            <a:ext cx="336042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2877" y="2144114"/>
            <a:ext cx="336042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>
                <a:solidFill>
                  <a:prstClr val="black"/>
                </a:solidFill>
              </a:rPr>
              <a:pPr/>
              <a:t>9/18/2018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60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6482640" y="3888599"/>
            <a:ext cx="159761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5085159" y="4191000"/>
            <a:ext cx="405747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94" y="4572015"/>
            <a:ext cx="8561457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7299178" y="958654"/>
            <a:ext cx="1050614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8171261" y="1248597"/>
            <a:ext cx="941097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6815597" y="2736983"/>
            <a:ext cx="679655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7885509" y="2438406"/>
            <a:ext cx="1113762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rgbClr val="9EE0F8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rgbClr val="9EE0F8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rgbClr val="9EE0F8">
                    <a:lumMod val="75000"/>
                  </a:srgb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rgbClr val="9EE0F8">
                    <a:lumMod val="75000"/>
                  </a:srgb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5991052" y="2988660"/>
            <a:ext cx="1829681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1" y="5181615"/>
            <a:ext cx="8372756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6893653" y="4800600"/>
            <a:ext cx="2249156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191" y="3799416"/>
            <a:ext cx="3289808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276934" y="506295"/>
            <a:ext cx="669674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8675798" y="452762"/>
            <a:ext cx="408172" cy="350313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17585" y="3048994"/>
            <a:ext cx="291131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6178" y="828891"/>
            <a:ext cx="4543914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6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E232-31FC-4744-BC56-EA052CD49FE8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24574-CB96-4ED4-921F-9B4BC343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36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88720"/>
            <a:ext cx="233172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420" y="457200"/>
            <a:ext cx="500634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474720"/>
            <a:ext cx="233172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13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88720"/>
            <a:ext cx="233172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3360420" y="457200"/>
            <a:ext cx="500634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474720"/>
            <a:ext cx="233172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13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92681"/>
            <a:ext cx="1971675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592681"/>
            <a:ext cx="5800725" cy="55795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52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167673" y="2575410"/>
            <a:ext cx="3516640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51422" y="189622"/>
            <a:ext cx="387923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2463246" y="4664187"/>
            <a:ext cx="6677183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8575627" y="6542"/>
            <a:ext cx="509347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17524" y="3007512"/>
            <a:ext cx="9141714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17524" y="3324755"/>
            <a:ext cx="9141714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140" y="854147"/>
            <a:ext cx="1411106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286243" y="4544219"/>
            <a:ext cx="1404951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876300" y="5011055"/>
            <a:ext cx="1122760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16476" y="4350236"/>
            <a:ext cx="1272587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183503" y="4572479"/>
            <a:ext cx="1387874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8344344" y="2895976"/>
            <a:ext cx="772642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3031996" y="5351902"/>
            <a:ext cx="261938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6" name="Freeform 115"/>
          <p:cNvSpPr/>
          <p:nvPr/>
        </p:nvSpPr>
        <p:spPr>
          <a:xfrm>
            <a:off x="-21175" y="3533670"/>
            <a:ext cx="9104588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899456" y="2684223"/>
            <a:ext cx="1616019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6875520" y="4138369"/>
            <a:ext cx="2267293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8520313" y="2338535"/>
            <a:ext cx="362814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0967" y="165020"/>
            <a:ext cx="7020314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7497" y="2476917"/>
            <a:ext cx="5187252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234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2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4" y="1485900"/>
            <a:ext cx="6858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10" y="4454034"/>
            <a:ext cx="6858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55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6429" y="1485900"/>
            <a:ext cx="336042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877" y="1485900"/>
            <a:ext cx="336042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>
                <a:solidFill>
                  <a:prstClr val="black"/>
                </a:solidFill>
              </a:rPr>
              <a:pPr/>
              <a:t>9/18/2018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62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429" y="1376018"/>
            <a:ext cx="336042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6429" y="2144114"/>
            <a:ext cx="336042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2877" y="1376018"/>
            <a:ext cx="336042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2877" y="2144114"/>
            <a:ext cx="336042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>
                <a:solidFill>
                  <a:prstClr val="black"/>
                </a:solidFill>
              </a:rPr>
              <a:pPr/>
              <a:t>9/18/2018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75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6482637" y="3888593"/>
            <a:ext cx="159761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5085159" y="4191000"/>
            <a:ext cx="405747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94" y="4572009"/>
            <a:ext cx="8561457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7299178" y="958654"/>
            <a:ext cx="1050614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8171261" y="1248597"/>
            <a:ext cx="941097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6815594" y="2736983"/>
            <a:ext cx="679655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7885509" y="2438406"/>
            <a:ext cx="1113762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rgbClr val="9EE0F8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rgbClr val="9EE0F8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rgbClr val="9EE0F8">
                    <a:lumMod val="75000"/>
                  </a:srgb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rgbClr val="9EE0F8">
                    <a:lumMod val="75000"/>
                  </a:srgb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5991049" y="2988654"/>
            <a:ext cx="1829681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1" y="5181609"/>
            <a:ext cx="8372756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6893653" y="4800600"/>
            <a:ext cx="2249156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191" y="3799410"/>
            <a:ext cx="3289808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276934" y="506295"/>
            <a:ext cx="669674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8675798" y="452759"/>
            <a:ext cx="408172" cy="350313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17582" y="3048994"/>
            <a:ext cx="291131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6178" y="828885"/>
            <a:ext cx="4543914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9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E232-31FC-4744-BC56-EA052CD49FE8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24574-CB96-4ED4-921F-9B4BC343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859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34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88720"/>
            <a:ext cx="233172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420" y="457200"/>
            <a:ext cx="500634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474720"/>
            <a:ext cx="233172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85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88720"/>
            <a:ext cx="233172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3360420" y="457200"/>
            <a:ext cx="500634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474720"/>
            <a:ext cx="233172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25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20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92675"/>
            <a:ext cx="1971675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592675"/>
            <a:ext cx="5800725" cy="55795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81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167673" y="2575408"/>
            <a:ext cx="3516640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51418" y="189622"/>
            <a:ext cx="387923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2463242" y="4664179"/>
            <a:ext cx="6677183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8575623" y="6542"/>
            <a:ext cx="509347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17524" y="3007512"/>
            <a:ext cx="9141714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17524" y="3324747"/>
            <a:ext cx="9141714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140" y="854146"/>
            <a:ext cx="1411106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286241" y="4544219"/>
            <a:ext cx="1404951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876300" y="5011047"/>
            <a:ext cx="1122760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16478" y="4350236"/>
            <a:ext cx="1272587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183502" y="4572471"/>
            <a:ext cx="1387874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8344344" y="2895976"/>
            <a:ext cx="772642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3031996" y="5351894"/>
            <a:ext cx="261938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6" name="Freeform 115"/>
          <p:cNvSpPr/>
          <p:nvPr/>
        </p:nvSpPr>
        <p:spPr>
          <a:xfrm>
            <a:off x="-21175" y="3533670"/>
            <a:ext cx="9104588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899456" y="2684219"/>
            <a:ext cx="1616019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6875516" y="4138361"/>
            <a:ext cx="2267293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8520313" y="2338535"/>
            <a:ext cx="362814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0966" y="165020"/>
            <a:ext cx="7020314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7497" y="2476917"/>
            <a:ext cx="5187252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848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29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485900"/>
            <a:ext cx="6858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10" y="4454034"/>
            <a:ext cx="6858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47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6429" y="1485900"/>
            <a:ext cx="336042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877" y="1485900"/>
            <a:ext cx="336042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>
                <a:solidFill>
                  <a:prstClr val="black"/>
                </a:solidFill>
              </a:rPr>
              <a:pPr/>
              <a:t>9/18/2018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3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429" y="1376018"/>
            <a:ext cx="336042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6429" y="2144114"/>
            <a:ext cx="336042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2877" y="1376018"/>
            <a:ext cx="336042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2877" y="2144114"/>
            <a:ext cx="336042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>
                <a:solidFill>
                  <a:prstClr val="black"/>
                </a:solidFill>
              </a:rPr>
              <a:pPr/>
              <a:t>9/18/2018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4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E232-31FC-4744-BC56-EA052CD49FE8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24574-CB96-4ED4-921F-9B4BC343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3638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6482633" y="3888585"/>
            <a:ext cx="159761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5085159" y="4191000"/>
            <a:ext cx="405747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94" y="4572001"/>
            <a:ext cx="8561457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7299178" y="958654"/>
            <a:ext cx="1050614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8171259" y="1248597"/>
            <a:ext cx="941097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6815590" y="2736977"/>
            <a:ext cx="679655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7885509" y="2438401"/>
            <a:ext cx="1113762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rgbClr val="9EE0F8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rgbClr val="9EE0F8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rgbClr val="9EE0F8">
                    <a:lumMod val="75000"/>
                  </a:srgb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rgbClr val="9EE0F8">
                    <a:lumMod val="75000"/>
                  </a:srgb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5991045" y="2988646"/>
            <a:ext cx="1829681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1" y="5181601"/>
            <a:ext cx="8372756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6893653" y="4800600"/>
            <a:ext cx="2249156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191" y="3799402"/>
            <a:ext cx="3289808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276934" y="506292"/>
            <a:ext cx="669674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8675798" y="452755"/>
            <a:ext cx="408172" cy="350313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17578" y="3048994"/>
            <a:ext cx="291131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6178" y="828877"/>
            <a:ext cx="4543914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11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88720"/>
            <a:ext cx="233172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420" y="457200"/>
            <a:ext cx="500634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474720"/>
            <a:ext cx="233172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89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88720"/>
            <a:ext cx="233172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3360420" y="457200"/>
            <a:ext cx="500634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3474720"/>
            <a:ext cx="233172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44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14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92667"/>
            <a:ext cx="1971675" cy="55795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592667"/>
            <a:ext cx="5800725" cy="55795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>
                <a:solidFill>
                  <a:prstClr val="black"/>
                </a:solidFill>
              </a:rPr>
              <a:pPr/>
              <a:t>9/18/2018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>
                <a:solidFill>
                  <a:prstClr val="black"/>
                </a:solidFill>
              </a:rPr>
              <a:pPr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54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E232-31FC-4744-BC56-EA052CD49FE8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24574-CB96-4ED4-921F-9B4BC343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0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E232-31FC-4744-BC56-EA052CD49FE8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24574-CB96-4ED4-921F-9B4BC343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25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E232-31FC-4744-BC56-EA052CD49FE8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24574-CB96-4ED4-921F-9B4BC343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13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EE232-31FC-4744-BC56-EA052CD49FE8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24574-CB96-4ED4-921F-9B4BC343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8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EE232-31FC-4744-BC56-EA052CD49FE8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6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24574-CB96-4ED4-921F-9B4BC343C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4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6571059" y="5521528"/>
            <a:ext cx="257157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10" y="5652197"/>
            <a:ext cx="8561363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0311" y="5865054"/>
            <a:ext cx="8561363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8735766" y="947595"/>
            <a:ext cx="319984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481705" y="6212029"/>
            <a:ext cx="656603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1832" y="2873890"/>
            <a:ext cx="447921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04629" y="-13010"/>
            <a:ext cx="1037180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515890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8357445" y="105148"/>
            <a:ext cx="506303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8086999" y="2958796"/>
            <a:ext cx="77118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1" y="78910"/>
            <a:ext cx="6850298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429" y="1485906"/>
            <a:ext cx="6851142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811" y="6601968"/>
            <a:ext cx="5233845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6841" y="6601987"/>
            <a:ext cx="797399" cy="193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>
                <a:solidFill>
                  <a:prstClr val="black"/>
                </a:solidFill>
              </a:rPr>
              <a:pPr/>
              <a:t>9/18/2018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17511" y="6601968"/>
            <a:ext cx="4800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042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6571059" y="5521528"/>
            <a:ext cx="257157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8" y="5652193"/>
            <a:ext cx="8561363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0311" y="5865050"/>
            <a:ext cx="8561363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8735766" y="947591"/>
            <a:ext cx="319984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481703" y="6212029"/>
            <a:ext cx="656603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1832" y="2873890"/>
            <a:ext cx="447921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04629" y="-13010"/>
            <a:ext cx="1037180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515890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8357443" y="105148"/>
            <a:ext cx="506303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8086999" y="2958796"/>
            <a:ext cx="77118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1" y="78910"/>
            <a:ext cx="6850298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429" y="1485906"/>
            <a:ext cx="6851142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811" y="6601968"/>
            <a:ext cx="5233845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6839" y="6601983"/>
            <a:ext cx="797399" cy="193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>
                <a:solidFill>
                  <a:prstClr val="black"/>
                </a:solidFill>
              </a:rPr>
              <a:pPr/>
              <a:t>9/18/2018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17511" y="6601968"/>
            <a:ext cx="4800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06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6571059" y="5521528"/>
            <a:ext cx="257157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5" y="5652187"/>
            <a:ext cx="8561363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0311" y="5865044"/>
            <a:ext cx="8561363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8735766" y="947585"/>
            <a:ext cx="319984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481700" y="6212029"/>
            <a:ext cx="656603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1832" y="2873890"/>
            <a:ext cx="447921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04629" y="-13010"/>
            <a:ext cx="1037180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515890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8357440" y="105148"/>
            <a:ext cx="506303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8086999" y="2958796"/>
            <a:ext cx="77118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1" y="78910"/>
            <a:ext cx="6850298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429" y="1485906"/>
            <a:ext cx="6851142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811" y="6601968"/>
            <a:ext cx="5233845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6836" y="6601977"/>
            <a:ext cx="797399" cy="193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>
                <a:solidFill>
                  <a:prstClr val="black"/>
                </a:solidFill>
              </a:rPr>
              <a:pPr/>
              <a:t>9/18/2018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17511" y="6601968"/>
            <a:ext cx="4800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09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6571059" y="5521528"/>
            <a:ext cx="257157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1" y="5652179"/>
            <a:ext cx="8561363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0311" y="5865036"/>
            <a:ext cx="8561363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8735766" y="947577"/>
            <a:ext cx="319984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481696" y="6212029"/>
            <a:ext cx="656603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1831" y="2873890"/>
            <a:ext cx="447921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04629" y="-13010"/>
            <a:ext cx="1037180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515890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8357436" y="105148"/>
            <a:ext cx="506303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8086999" y="2958793"/>
            <a:ext cx="77118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78910"/>
            <a:ext cx="6850298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429" y="1485901"/>
            <a:ext cx="6851142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809" y="6601968"/>
            <a:ext cx="5233845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6832" y="6601969"/>
            <a:ext cx="797399" cy="193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>
                <a:solidFill>
                  <a:prstClr val="black"/>
                </a:solidFill>
              </a:rPr>
              <a:pPr/>
              <a:t>9/18/2018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17511" y="6601968"/>
            <a:ext cx="4800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07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6600" dirty="0" smtClean="0">
                <a:solidFill>
                  <a:srgbClr val="0070C0"/>
                </a:solidFill>
                <a:latin typeface="MS Mincho" pitchFamily="49" charset="-128"/>
                <a:ea typeface="MS Mincho" pitchFamily="49" charset="-128"/>
              </a:rPr>
              <a:t>言葉（ことば）</a:t>
            </a:r>
            <a:endParaRPr lang="en-US" sz="6600" dirty="0">
              <a:solidFill>
                <a:srgbClr val="0070C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>
            <a:normAutofit/>
          </a:bodyPr>
          <a:lstStyle/>
          <a:p>
            <a:r>
              <a:rPr lang="vi-VN" sz="4000" dirty="0" smtClean="0">
                <a:solidFill>
                  <a:srgbClr val="FF0000"/>
                </a:solidFill>
                <a:latin typeface="+mj-lt"/>
              </a:rPr>
              <a:t>TỪ VỰNG</a:t>
            </a:r>
          </a:p>
          <a:p>
            <a:endParaRPr lang="en-US" sz="40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148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2800" y="4724400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でんわ</a:t>
            </a:r>
            <a:r>
              <a:rPr lang="ja-JP" altLang="en-US" sz="4000" b="1" dirty="0" smtClean="0">
                <a:latin typeface="MS PMincho" pitchFamily="18" charset="-128"/>
                <a:ea typeface="MS PMincho" pitchFamily="18" charset="-128"/>
              </a:rPr>
              <a:t>をかけます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752609"/>
            <a:ext cx="3124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Gọi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điện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thoại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37" y="0"/>
            <a:ext cx="4584408" cy="406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7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5029200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て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Tay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62344"/>
            <a:ext cx="5715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1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7600" y="4800600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はし</a:t>
            </a:r>
            <a:endParaRPr lang="en-US" altLang="ja-JP" sz="4000" b="1" dirty="0" smtClean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2195945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Đũa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51" y="13872"/>
            <a:ext cx="6375651" cy="42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1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6199" y="4800600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スプーン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828799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Thìa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381" y="0"/>
            <a:ext cx="5632622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7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50292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ナイフ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236" y="2106543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Dao 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945"/>
            <a:ext cx="60960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0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1400" y="4724400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PMincho" pitchFamily="18" charset="-128"/>
                <a:ea typeface="MS PMincho" pitchFamily="18" charset="-128"/>
              </a:rPr>
              <a:t>フォーク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27" y="1981200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Dĩa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64" y="9525"/>
            <a:ext cx="59055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4718" y="4953000"/>
            <a:ext cx="5521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はさみ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133600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Kéo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721" y="61861"/>
            <a:ext cx="5785426" cy="428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1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5418" y="5223164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ファクス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981200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fax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7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1673" y="4953000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PMincho" pitchFamily="18" charset="-128"/>
                <a:ea typeface="MS PMincho" pitchFamily="18" charset="-128"/>
              </a:rPr>
              <a:t>ワープロ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2057409"/>
            <a:ext cx="289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đánh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chữ</a:t>
            </a:r>
            <a:endParaRPr lang="vi-VN" sz="40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8491"/>
            <a:ext cx="5791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2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679" y="0"/>
            <a:ext cx="5951621" cy="403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5800" y="5105400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PMincho" pitchFamily="18" charset="-128"/>
                <a:ea typeface="MS PMincho" pitchFamily="18" charset="-128"/>
              </a:rPr>
              <a:t>パソコン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547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5700" y="5105400"/>
            <a:ext cx="49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きります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209800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Cắt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130" y="86990"/>
            <a:ext cx="6176879" cy="46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6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2400" y="51054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パンチ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981209"/>
            <a:ext cx="1905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Cái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đục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lỗ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52400"/>
            <a:ext cx="4724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7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7600" y="4724400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ホッチキス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119762"/>
            <a:ext cx="2209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Cái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dập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ghim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0"/>
            <a:ext cx="4364182" cy="43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0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6200" y="5105400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セロテープ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905000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Băng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dính</a:t>
            </a:r>
            <a:endParaRPr lang="vi-VN" sz="40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589" y="652"/>
            <a:ext cx="54006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9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2400" y="5029200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PMincho" pitchFamily="18" charset="-128"/>
                <a:ea typeface="MS PMincho" pitchFamily="18" charset="-128"/>
              </a:rPr>
              <a:t>けしごむ</a:t>
            </a:r>
            <a:endParaRPr lang="en-US" altLang="ja-JP" sz="4000" b="1" dirty="0" smtClean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1752600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Cái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tẩy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0"/>
            <a:ext cx="47434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1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6993" y="4815107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かみ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1676400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Giấy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14" y="0"/>
            <a:ext cx="600218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0337" y="4648200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はな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4909" y="1905000"/>
            <a:ext cx="167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Hoa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46" y="0"/>
            <a:ext cx="526126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6800" y="4495800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シャツ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2095500"/>
            <a:ext cx="2514600" cy="72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Áo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mi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00" y="152400"/>
            <a:ext cx="4394400" cy="403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8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6200" y="4883727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プレゼント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2" y="2168245"/>
            <a:ext cx="19322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Quà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tặng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58342"/>
            <a:ext cx="5829748" cy="388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8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5200" y="4800600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にもつ</a:t>
            </a:r>
            <a:endParaRPr lang="en-US" altLang="ja-JP" sz="4000" b="1" dirty="0" smtClean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926434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Hành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lý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64" y="381000"/>
            <a:ext cx="568765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4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43400" y="5208657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おかね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1981200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Tiền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8" y="76200"/>
            <a:ext cx="551064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4953000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おくります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905000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Gửi</a:t>
            </a:r>
            <a:endParaRPr lang="vi-VN" sz="40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0"/>
            <a:ext cx="5410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5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2454419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Vé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1" y="255010"/>
            <a:ext cx="6158345" cy="43988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28654" y="50292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PMincho" pitchFamily="18" charset="-128"/>
                <a:ea typeface="MS PMincho" pitchFamily="18" charset="-128"/>
              </a:rPr>
              <a:t>きっぷ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477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9000" y="4751457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クリスマス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2057409"/>
            <a:ext cx="2209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Giáng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vi-VN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52405"/>
            <a:ext cx="6096000" cy="413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1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98372" y="46482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ごめんください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1983874"/>
            <a:ext cx="213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ai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nhà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k?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9" y="27726"/>
            <a:ext cx="5548745" cy="416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4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7600" y="4648200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いらっしゃい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905018"/>
            <a:ext cx="243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Mời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chị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nhà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01" y="184536"/>
            <a:ext cx="6120201" cy="344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1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2133609"/>
            <a:ext cx="236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Tôi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xin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phép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76200"/>
            <a:ext cx="5105400" cy="4648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48200" y="5029200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PMincho" pitchFamily="18" charset="-128"/>
                <a:ea typeface="MS PMincho" pitchFamily="18" charset="-128"/>
              </a:rPr>
              <a:t>しつれいします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822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99556"/>
            <a:ext cx="40950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日曜日</a:t>
            </a:r>
            <a:r>
              <a:rPr lang="ja-JP" altLang="en-US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altLang="ja-JP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Nhật Diệu Nhật </a:t>
            </a:r>
            <a:endParaRPr lang="en-US" sz="2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ja-JP" altLang="en-US" sz="2800" b="1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日</a:t>
            </a:r>
            <a:r>
              <a:rPr lang="ja-JP" altLang="en-US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本</a:t>
            </a:r>
            <a:r>
              <a:rPr lang="vi-VN" altLang="ja-JP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 </a:t>
            </a:r>
            <a:r>
              <a:rPr lang="vi-VN" altLang="ja-JP" sz="2800" b="1" dirty="0" smtClean="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Nhật Bản </a:t>
            </a:r>
            <a:endParaRPr lang="ja-JP" altLang="en-US" sz="2800" b="1" dirty="0">
              <a:solidFill>
                <a:prstClr val="black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r>
              <a:rPr lang="ja-JP" altLang="en-US" sz="2800" b="1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今日</a:t>
            </a:r>
            <a:r>
              <a:rPr lang="ja-JP" altLang="en-US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altLang="ja-JP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Kim Nhật </a:t>
            </a:r>
            <a:endParaRPr lang="en-US" sz="2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ja-JP" altLang="en-US" sz="2800" b="1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三</a:t>
            </a:r>
            <a:r>
              <a:rPr lang="ja-JP" altLang="en-US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日</a:t>
            </a:r>
            <a:r>
              <a:rPr lang="vi-VN" altLang="ja-JP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Tam Nhật </a:t>
            </a:r>
            <a:endParaRPr lang="en-US" sz="2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ja-JP" altLang="en-US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毎日</a:t>
            </a:r>
            <a:r>
              <a:rPr lang="vi-VN" altLang="ja-JP" sz="2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altLang="ja-JP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Mỗi Nhật </a:t>
            </a:r>
            <a:endParaRPr lang="en-US" sz="2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ja-JP" altLang="en-US" sz="2800" b="1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日記</a:t>
            </a:r>
            <a:r>
              <a:rPr lang="ja-JP" altLang="en-US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vi-VN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hật Ký </a:t>
            </a:r>
            <a:endParaRPr lang="en-US" sz="2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ja-JP" altLang="en-US" sz="2800" b="1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休日</a:t>
            </a:r>
            <a:r>
              <a:rPr lang="ja-JP" altLang="en-US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 </a:t>
            </a:r>
            <a:r>
              <a:rPr lang="vi-VN" altLang="ja-JP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Hưu Nhật </a:t>
            </a:r>
            <a:endParaRPr lang="en-US" sz="2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52294" y="1961053"/>
            <a:ext cx="44393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Thứ 2</a:t>
            </a:r>
            <a:r>
              <a:rPr lang="en-US" altLang="ja-JP" sz="28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 </a:t>
            </a:r>
            <a:r>
              <a:rPr lang="ja-JP" altLang="en-US" sz="2800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にちよう</a:t>
            </a:r>
            <a:r>
              <a:rPr lang="ja-JP" altLang="en-US" sz="2800" dirty="0">
                <a:solidFill>
                  <a:srgbClr val="FF0000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び</a:t>
            </a:r>
          </a:p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Nhật bản </a:t>
            </a:r>
            <a:r>
              <a:rPr lang="ja-JP" altLang="en-US" sz="2800" dirty="0" smtClean="0">
                <a:solidFill>
                  <a:srgbClr val="FF0000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に</a:t>
            </a:r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ほん・</a:t>
            </a:r>
            <a:r>
              <a:rPr lang="ja-JP" altLang="en-US" sz="2800" dirty="0">
                <a:solidFill>
                  <a:srgbClr val="FF0000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にっ</a:t>
            </a:r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ぽん</a:t>
            </a:r>
          </a:p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Hôm nay</a:t>
            </a:r>
            <a:r>
              <a:rPr lang="en-US" altLang="ja-JP" sz="28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 </a:t>
            </a:r>
            <a:r>
              <a:rPr lang="ja-JP" altLang="en-US" sz="2800" dirty="0" smtClean="0">
                <a:solidFill>
                  <a:srgbClr val="FF0000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きょう</a:t>
            </a:r>
            <a:endParaRPr lang="ja-JP" altLang="en-US" sz="2800" dirty="0">
              <a:solidFill>
                <a:srgbClr val="FF0000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Mùng 3 </a:t>
            </a:r>
            <a:r>
              <a:rPr lang="ja-JP" altLang="en-US" sz="2800" dirty="0" smtClean="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みっか</a:t>
            </a:r>
            <a:endParaRPr lang="ja-JP" altLang="en-US" sz="2800" dirty="0">
              <a:solidFill>
                <a:prstClr val="black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Mỗi ngày</a:t>
            </a:r>
            <a:r>
              <a:rPr lang="en-US" altLang="ja-JP" sz="28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 </a:t>
            </a:r>
            <a:r>
              <a:rPr lang="ja-JP" altLang="en-US" sz="2800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まいにち</a:t>
            </a:r>
          </a:p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Nhật ký </a:t>
            </a:r>
            <a:r>
              <a:rPr lang="en-US" altLang="ja-JP" sz="2800" dirty="0" smtClean="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 </a:t>
            </a:r>
            <a:r>
              <a:rPr lang="ja-JP" altLang="en-US" sz="2800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にっき</a:t>
            </a:r>
          </a:p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Ngày nghỉ</a:t>
            </a:r>
            <a:r>
              <a:rPr lang="en-US" altLang="ja-JP" sz="2800" dirty="0" smtClean="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 </a:t>
            </a:r>
            <a:r>
              <a:rPr lang="ja-JP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きゅうじつ</a:t>
            </a:r>
            <a:endParaRPr lang="en-US" altLang="ja-JP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8766" y="958648"/>
            <a:ext cx="4859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ja-JP" sz="2800" b="1" dirty="0">
                <a:solidFill>
                  <a:srgbClr val="404040">
                    <a:lumMod val="75000"/>
                  </a:srgbClr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ON</a:t>
            </a:r>
            <a:r>
              <a:rPr lang="vi-VN" altLang="ja-JP" sz="2800" b="1" dirty="0" smtClean="0">
                <a:solidFill>
                  <a:srgbClr val="404040">
                    <a:lumMod val="75000"/>
                  </a:srgbClr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:</a:t>
            </a:r>
            <a:r>
              <a:rPr lang="ja-JP" altLang="en-US" sz="2800" b="1" dirty="0">
                <a:solidFill>
                  <a:srgbClr val="404040">
                    <a:lumMod val="75000"/>
                  </a:srgbClr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にち</a:t>
            </a:r>
            <a:r>
              <a:rPr lang="ja-JP" altLang="en-US" sz="2800" b="1" dirty="0" smtClean="0">
                <a:solidFill>
                  <a:srgbClr val="292B2C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、にっ、じつ</a:t>
            </a:r>
            <a:endParaRPr lang="en-US" altLang="ja-JP" sz="2800" b="1" dirty="0">
              <a:solidFill>
                <a:srgbClr val="292B2C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r>
              <a:rPr lang="vi-VN" altLang="ja-JP" sz="2800" b="1" dirty="0">
                <a:solidFill>
                  <a:srgbClr val="292B2C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KUN</a:t>
            </a:r>
            <a:r>
              <a:rPr lang="vi-VN" altLang="ja-JP" sz="2800" b="1" dirty="0" smtClean="0">
                <a:solidFill>
                  <a:srgbClr val="292B2C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:</a:t>
            </a:r>
            <a:r>
              <a:rPr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が、か、ひ</a:t>
            </a:r>
            <a:endParaRPr lang="en-US" altLang="ja-JP" sz="2800" b="1" dirty="0">
              <a:solidFill>
                <a:schemeClr val="tx1">
                  <a:lumMod val="85000"/>
                  <a:lumOff val="15000"/>
                </a:schemeClr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9800" y="173818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9600" b="1" dirty="0" smtClean="0">
                <a:solidFill>
                  <a:srgbClr val="FF0000"/>
                </a:solidFill>
                <a:latin typeface="MS Mincho" pitchFamily="49" charset="-128"/>
                <a:ea typeface="MS Mincho" pitchFamily="49" charset="-128"/>
              </a:rPr>
              <a:t>日</a:t>
            </a:r>
            <a:endParaRPr lang="en-US" sz="9600" b="1" dirty="0">
              <a:solidFill>
                <a:srgbClr val="FF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75199" y="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800" b="1" dirty="0" smtClean="0">
                <a:latin typeface="Times New Roman" pitchFamily="18" charset="0"/>
                <a:cs typeface="Times New Roman" pitchFamily="18" charset="0"/>
              </a:rPr>
              <a:t>NHẬT</a:t>
            </a:r>
            <a:endParaRPr 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6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0800" y="245916"/>
            <a:ext cx="33698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400" b="1" dirty="0" smtClean="0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NGUYỆT</a:t>
            </a:r>
            <a:endParaRPr lang="en-US" sz="4400" b="1" dirty="0">
              <a:solidFill>
                <a:srgbClr val="FF0000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2506717"/>
            <a:ext cx="39709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一月</a:t>
            </a:r>
            <a:r>
              <a:rPr lang="ja-JP" altLang="en-US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 </a:t>
            </a:r>
            <a:endParaRPr lang="en-US" sz="2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ja-JP" altLang="en-US" sz="2800" b="1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月曜日</a:t>
            </a:r>
            <a:r>
              <a:rPr lang="ja-JP" altLang="en-US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 </a:t>
            </a:r>
            <a:endParaRPr lang="en-US" altLang="ja-JP" sz="2800" b="1" dirty="0" smtClean="0">
              <a:solidFill>
                <a:prstClr val="black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r>
              <a:rPr lang="ja-JP" altLang="en-US" sz="2800" b="1" dirty="0" smtClean="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今</a:t>
            </a:r>
            <a:r>
              <a:rPr lang="ja-JP" altLang="en-US" sz="2800" b="1" dirty="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月</a:t>
            </a:r>
            <a:r>
              <a:rPr lang="ja-JP" altLang="en-US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 </a:t>
            </a:r>
            <a:endParaRPr lang="en-US" altLang="ja-JP" sz="2800" b="1" dirty="0" smtClean="0">
              <a:solidFill>
                <a:prstClr val="black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r>
              <a:rPr lang="ja-JP" altLang="en-US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月</a:t>
            </a:r>
            <a:r>
              <a:rPr lang="ja-JP" altLang="en-US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ja-JP" sz="28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ja-JP" altLang="en-US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毎</a:t>
            </a:r>
            <a:r>
              <a:rPr lang="ja-JP" altLang="en-US" sz="2800" b="1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月</a:t>
            </a:r>
            <a:r>
              <a:rPr lang="ja-JP" altLang="en-US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ja-JP" altLang="en-US" sz="2800" b="1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お正月</a:t>
            </a:r>
            <a:endParaRPr lang="en-US" sz="2800" b="1" dirty="0">
              <a:solidFill>
                <a:prstClr val="black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95042" y="2506717"/>
            <a:ext cx="54489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Tháng 1 </a:t>
            </a:r>
            <a:r>
              <a:rPr lang="ja-JP" altLang="en-US" sz="28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いちがつ </a:t>
            </a:r>
            <a:endParaRPr lang="ja-JP" altLang="en-US" sz="2800" dirty="0">
              <a:solidFill>
                <a:prstClr val="black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Thứ 2 </a:t>
            </a:r>
            <a:r>
              <a:rPr lang="en-US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ja-JP" altLang="en-US" sz="2800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げつようび</a:t>
            </a:r>
          </a:p>
          <a:p>
            <a:r>
              <a:rPr lang="ja-JP" altLang="en-US" sz="28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háng này </a:t>
            </a:r>
            <a:r>
              <a:rPr lang="en-US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ja-JP" altLang="en-US" sz="2800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こんげつ</a:t>
            </a:r>
          </a:p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Mặt trăng </a:t>
            </a:r>
            <a:r>
              <a:rPr lang="en-US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ja-JP" altLang="en-US" sz="2800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つき</a:t>
            </a:r>
          </a:p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Hàng tháng </a:t>
            </a:r>
            <a:r>
              <a:rPr lang="en-US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ja-JP" altLang="en-US" sz="28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まいつき・まいげつ</a:t>
            </a:r>
            <a:endParaRPr lang="en-US" altLang="ja-JP" sz="2800" dirty="0" smtClean="0">
              <a:solidFill>
                <a:prstClr val="black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Tết dương lịch </a:t>
            </a:r>
            <a:r>
              <a:rPr lang="ja-JP" altLang="en-US" sz="28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お</a:t>
            </a:r>
            <a:r>
              <a:rPr lang="ja-JP" altLang="en-US" sz="2800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しょうがつ</a:t>
            </a:r>
            <a:endParaRPr lang="en-US" sz="2800" dirty="0">
              <a:solidFill>
                <a:prstClr val="black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8699" y="1188778"/>
            <a:ext cx="5332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ja-JP" sz="2800" b="1" dirty="0">
                <a:solidFill>
                  <a:srgbClr val="404040">
                    <a:lumMod val="75000"/>
                  </a:srgbClr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ON</a:t>
            </a:r>
            <a:r>
              <a:rPr lang="vi-VN" altLang="ja-JP" sz="2800" b="1" dirty="0" smtClean="0">
                <a:solidFill>
                  <a:srgbClr val="404040">
                    <a:lumMod val="75000"/>
                  </a:srgbClr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:</a:t>
            </a:r>
            <a:r>
              <a:rPr lang="ja-JP" altLang="en-US" sz="2800" b="1" dirty="0" smtClean="0">
                <a:solidFill>
                  <a:srgbClr val="404040">
                    <a:lumMod val="75000"/>
                  </a:srgbClr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がつ、げつ</a:t>
            </a:r>
            <a:endParaRPr lang="en-US" altLang="ja-JP" sz="2800" b="1" dirty="0">
              <a:solidFill>
                <a:srgbClr val="404040">
                  <a:lumMod val="75000"/>
                </a:srgbClr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r>
              <a:rPr lang="vi-VN" altLang="ja-JP" sz="2800" b="1" dirty="0">
                <a:solidFill>
                  <a:srgbClr val="292B2C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KUN</a:t>
            </a:r>
            <a:r>
              <a:rPr lang="vi-VN" altLang="ja-JP" sz="2800" b="1" dirty="0" smtClean="0">
                <a:solidFill>
                  <a:srgbClr val="292B2C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:</a:t>
            </a:r>
            <a:r>
              <a:rPr lang="ja-JP" altLang="en-US" sz="2800" b="1" dirty="0">
                <a:solidFill>
                  <a:srgbClr val="292B2C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つき</a:t>
            </a:r>
            <a:endParaRPr lang="en-US" altLang="ja-JP" sz="2800" b="1" dirty="0">
              <a:solidFill>
                <a:srgbClr val="292B2C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61385" y="381000"/>
            <a:ext cx="220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9600" b="1" dirty="0" smtClean="0">
                <a:solidFill>
                  <a:srgbClr val="FF0000"/>
                </a:solidFill>
                <a:latin typeface="MS Mincho" pitchFamily="49" charset="-128"/>
                <a:ea typeface="MS Mincho" pitchFamily="49" charset="-128"/>
              </a:rPr>
              <a:t>月</a:t>
            </a:r>
            <a:endParaRPr lang="en-US" sz="9600" b="1" dirty="0">
              <a:solidFill>
                <a:srgbClr val="FF0000"/>
              </a:solidFill>
              <a:latin typeface="MS Mincho" pitchFamily="49" charset="-128"/>
              <a:ea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672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4276" y="457210"/>
            <a:ext cx="31097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altLang="ja-JP" sz="4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HỎA </a:t>
            </a:r>
            <a:endParaRPr lang="en-US" sz="4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4991" y="1226651"/>
            <a:ext cx="46823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ja-JP" sz="2800" b="1" dirty="0" smtClean="0">
                <a:solidFill>
                  <a:srgbClr val="404040">
                    <a:lumMod val="75000"/>
                  </a:srgbClr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ON:</a:t>
            </a:r>
            <a:r>
              <a:rPr lang="ja-JP" altLang="en-US" sz="2800" b="1" dirty="0" smtClean="0">
                <a:solidFill>
                  <a:srgbClr val="404040">
                    <a:lumMod val="75000"/>
                  </a:srgbClr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か</a:t>
            </a:r>
            <a:endParaRPr lang="en-US" altLang="ja-JP" sz="2800" b="1" dirty="0">
              <a:solidFill>
                <a:srgbClr val="404040">
                  <a:lumMod val="75000"/>
                </a:srgbClr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r>
              <a:rPr lang="vi-VN" altLang="ja-JP" sz="2800" b="1" dirty="0">
                <a:solidFill>
                  <a:srgbClr val="292B2C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KUN</a:t>
            </a:r>
            <a:r>
              <a:rPr lang="vi-VN" altLang="ja-JP" sz="2800" b="1" dirty="0" smtClean="0">
                <a:solidFill>
                  <a:srgbClr val="292B2C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:</a:t>
            </a:r>
            <a:r>
              <a:rPr lang="ja-JP" altLang="en-US" sz="2800" b="1" dirty="0" smtClean="0">
                <a:solidFill>
                  <a:srgbClr val="292B2C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ひ、び、ほ</a:t>
            </a:r>
            <a:endParaRPr lang="en-US" altLang="ja-JP" sz="2800" b="1" dirty="0">
              <a:solidFill>
                <a:srgbClr val="292B2C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2585545"/>
            <a:ext cx="3429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火曜日</a:t>
            </a:r>
            <a:r>
              <a:rPr lang="ja-JP" altLang="en-US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altLang="ja-JP" sz="2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2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ja-JP" altLang="en-US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火</a:t>
            </a:r>
            <a:endParaRPr lang="ja-JP" altLang="en-US" sz="2800" b="1" dirty="0">
              <a:solidFill>
                <a:prstClr val="black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r>
              <a:rPr lang="ja-JP" altLang="en-US" sz="2800" b="1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火事</a:t>
            </a:r>
            <a:r>
              <a:rPr lang="ja-JP" altLang="en-US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altLang="ja-JP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HỎA SỰ</a:t>
            </a:r>
            <a:endParaRPr lang="en-US" sz="2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ja-JP" altLang="en-US" sz="2800" b="1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火山</a:t>
            </a:r>
            <a:r>
              <a:rPr lang="ja-JP" altLang="en-US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 </a:t>
            </a:r>
            <a:r>
              <a:rPr lang="vi-VN" altLang="ja-JP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HỎA SƠN</a:t>
            </a:r>
            <a:endParaRPr lang="en-US" sz="2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ja-JP" altLang="en-US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ja-JP" altLang="en-US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花火</a:t>
            </a:r>
            <a:r>
              <a:rPr lang="vi-VN" altLang="ja-JP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HOA HỎA</a:t>
            </a:r>
            <a:endParaRPr lang="en-US" sz="2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ja-JP" altLang="en-US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火星</a:t>
            </a:r>
            <a:r>
              <a:rPr lang="ja-JP" altLang="en-US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altLang="ja-JP" sz="28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HỎA TINH</a:t>
            </a:r>
            <a:endParaRPr lang="en-US" sz="28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7639" y="2585545"/>
            <a:ext cx="34408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Thứ 3</a:t>
            </a:r>
            <a:r>
              <a:rPr lang="en-US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ja-JP" altLang="en-US" sz="2800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かようび</a:t>
            </a:r>
          </a:p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Ngọn lửa </a:t>
            </a:r>
            <a:r>
              <a:rPr lang="ja-JP" altLang="en-US" sz="28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ひ</a:t>
            </a:r>
            <a:endParaRPr lang="ja-JP" altLang="en-US" sz="2800" dirty="0">
              <a:solidFill>
                <a:prstClr val="black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Hỏa hoạn</a:t>
            </a:r>
            <a:r>
              <a:rPr lang="en-US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ja-JP" altLang="en-US" sz="28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かじ</a:t>
            </a:r>
            <a:endParaRPr lang="ja-JP" altLang="en-US" sz="2800" dirty="0">
              <a:solidFill>
                <a:prstClr val="black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Núi lửa </a:t>
            </a:r>
            <a:r>
              <a:rPr lang="ja-JP" altLang="en-US" sz="28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かざん</a:t>
            </a:r>
            <a:endParaRPr lang="ja-JP" altLang="en-US" sz="2800" dirty="0">
              <a:solidFill>
                <a:prstClr val="black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Pháo hoa</a:t>
            </a:r>
            <a:r>
              <a:rPr lang="en-US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ja-JP" altLang="en-US" sz="2800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はなび</a:t>
            </a:r>
          </a:p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Sao Hỏa</a:t>
            </a:r>
            <a:r>
              <a:rPr lang="en-US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ja-JP" altLang="en-US" sz="2800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かせい</a:t>
            </a:r>
            <a:endParaRPr lang="en-US" sz="2800" dirty="0">
              <a:solidFill>
                <a:prstClr val="black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4600" y="457210"/>
            <a:ext cx="236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9600" b="1" dirty="0" smtClean="0">
                <a:solidFill>
                  <a:srgbClr val="FF0000"/>
                </a:solidFill>
                <a:latin typeface="MS Mincho" pitchFamily="49" charset="-128"/>
                <a:ea typeface="MS Mincho" pitchFamily="49" charset="-128"/>
              </a:rPr>
              <a:t>火</a:t>
            </a:r>
            <a:endParaRPr lang="en-US" sz="9600" b="1" dirty="0">
              <a:solidFill>
                <a:srgbClr val="FF0000"/>
              </a:solidFill>
              <a:latin typeface="MS Mincho" pitchFamily="49" charset="-128"/>
              <a:ea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795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54015" y="394141"/>
            <a:ext cx="4032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THỦY</a:t>
            </a:r>
            <a:endParaRPr lang="en-US" sz="4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1163582"/>
            <a:ext cx="5450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ja-JP" sz="2800" b="1" dirty="0">
                <a:solidFill>
                  <a:srgbClr val="404040">
                    <a:lumMod val="75000"/>
                  </a:srgbClr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ON</a:t>
            </a:r>
            <a:r>
              <a:rPr lang="vi-VN" altLang="ja-JP" sz="2800" b="1" dirty="0" smtClean="0">
                <a:solidFill>
                  <a:srgbClr val="404040">
                    <a:lumMod val="75000"/>
                  </a:srgbClr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:</a:t>
            </a:r>
            <a:r>
              <a:rPr lang="ja-JP" altLang="en-US" sz="2800" b="1" dirty="0">
                <a:solidFill>
                  <a:srgbClr val="404040">
                    <a:lumMod val="75000"/>
                  </a:srgbClr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すい</a:t>
            </a:r>
            <a:endParaRPr lang="en-US" altLang="ja-JP" sz="2800" b="1" dirty="0">
              <a:solidFill>
                <a:srgbClr val="404040">
                  <a:lumMod val="75000"/>
                </a:srgbClr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r>
              <a:rPr lang="vi-VN" altLang="ja-JP" sz="2800" b="1" dirty="0">
                <a:solidFill>
                  <a:srgbClr val="292B2C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KUN</a:t>
            </a:r>
            <a:r>
              <a:rPr lang="vi-VN" altLang="ja-JP" sz="2800" b="1" dirty="0" smtClean="0">
                <a:solidFill>
                  <a:srgbClr val="292B2C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:</a:t>
            </a:r>
            <a:r>
              <a:rPr lang="ja-JP" altLang="en-US" sz="2800" b="1" dirty="0">
                <a:solidFill>
                  <a:srgbClr val="292B2C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み</a:t>
            </a:r>
            <a:r>
              <a:rPr lang="ja-JP" altLang="en-US" sz="2800" b="1" dirty="0" smtClean="0">
                <a:solidFill>
                  <a:srgbClr val="292B2C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ず</a:t>
            </a:r>
            <a:endParaRPr lang="en-US" altLang="ja-JP" sz="2800" b="1" dirty="0">
              <a:solidFill>
                <a:srgbClr val="292B2C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6942" y="2412123"/>
            <a:ext cx="28850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水曜日 </a:t>
            </a:r>
            <a:endParaRPr lang="en-US" altLang="ja-JP" sz="2800" b="1" dirty="0">
              <a:solidFill>
                <a:prstClr val="black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r>
              <a:rPr lang="ja-JP" altLang="en-US" sz="2800" b="1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水</a:t>
            </a:r>
            <a:r>
              <a:rPr lang="ja-JP" altLang="en-US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 </a:t>
            </a:r>
            <a:endParaRPr lang="ja-JP" altLang="en-US" sz="2800" b="1" dirty="0">
              <a:solidFill>
                <a:prstClr val="black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r>
              <a:rPr lang="ja-JP" altLang="en-US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水泳</a:t>
            </a:r>
            <a:r>
              <a:rPr lang="vi-VN" altLang="ja-JP" sz="2800" b="1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 </a:t>
            </a:r>
            <a:r>
              <a:rPr lang="vi-VN" altLang="ja-JP" sz="2800" b="1" dirty="0" smtClean="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Thủy Vịnh</a:t>
            </a:r>
            <a:endParaRPr lang="ja-JP" altLang="en-US" sz="2800" b="1" dirty="0">
              <a:solidFill>
                <a:prstClr val="black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r>
              <a:rPr lang="ja-JP" altLang="en-US" sz="2800" b="1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水</a:t>
            </a:r>
            <a:r>
              <a:rPr lang="ja-JP" altLang="en-US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道</a:t>
            </a:r>
            <a:r>
              <a:rPr lang="vi-VN" altLang="ja-JP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 </a:t>
            </a:r>
            <a:r>
              <a:rPr lang="vi-VN" altLang="ja-JP" sz="2800" b="1" dirty="0" smtClean="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Thủy Đạo  </a:t>
            </a:r>
            <a:endParaRPr lang="ja-JP" altLang="en-US" sz="2800" b="1" dirty="0">
              <a:solidFill>
                <a:prstClr val="black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r>
              <a:rPr lang="ja-JP" altLang="en-US" sz="2800" b="1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鼻</a:t>
            </a:r>
            <a:r>
              <a:rPr lang="ja-JP" altLang="en-US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水</a:t>
            </a:r>
            <a:r>
              <a:rPr lang="vi-VN" altLang="ja-JP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 </a:t>
            </a:r>
            <a:r>
              <a:rPr lang="vi-VN" altLang="ja-JP" sz="2800" b="1" dirty="0" smtClean="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Tị Thủy</a:t>
            </a:r>
            <a:endParaRPr lang="en-US" sz="2800" b="1" dirty="0">
              <a:solidFill>
                <a:prstClr val="black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80072" y="2446759"/>
            <a:ext cx="36457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Thứ 4</a:t>
            </a:r>
            <a:r>
              <a:rPr lang="en-US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ja-JP" altLang="en-US" sz="28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すいようび</a:t>
            </a:r>
            <a:endParaRPr lang="ja-JP" altLang="en-US" sz="2800" dirty="0">
              <a:solidFill>
                <a:prstClr val="black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Nước </a:t>
            </a:r>
            <a:r>
              <a:rPr lang="ja-JP" altLang="en-US" sz="28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み</a:t>
            </a:r>
            <a:r>
              <a:rPr lang="ja-JP" altLang="en-US" sz="2800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ず</a:t>
            </a:r>
          </a:p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Bơi lội </a:t>
            </a:r>
            <a:r>
              <a:rPr lang="ja-JP" altLang="en-US" sz="28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す</a:t>
            </a:r>
            <a:r>
              <a:rPr lang="ja-JP" altLang="en-US" sz="2800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いえい</a:t>
            </a:r>
          </a:p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Ống nước </a:t>
            </a:r>
            <a:r>
              <a:rPr lang="ja-JP" altLang="en-US" sz="28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す</a:t>
            </a:r>
            <a:r>
              <a:rPr lang="ja-JP" altLang="en-US" sz="2800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いどう</a:t>
            </a:r>
          </a:p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Nước mũi </a:t>
            </a:r>
            <a:r>
              <a:rPr lang="en-US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ja-JP" altLang="en-US" sz="2800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はなみ</a:t>
            </a:r>
            <a:r>
              <a:rPr lang="ja-JP" altLang="en-US" sz="2800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ず</a:t>
            </a:r>
            <a:endParaRPr lang="ja-JP" altLang="en-US" sz="2800" dirty="0">
              <a:solidFill>
                <a:prstClr val="black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4600" y="685800"/>
            <a:ext cx="251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9600" b="1" dirty="0" smtClean="0">
                <a:solidFill>
                  <a:srgbClr val="FF0000"/>
                </a:solidFill>
                <a:latin typeface="MS Mincho" pitchFamily="49" charset="-128"/>
                <a:ea typeface="MS Mincho" pitchFamily="49" charset="-128"/>
              </a:rPr>
              <a:t>水</a:t>
            </a:r>
            <a:endParaRPr lang="en-US" sz="9600" b="1" dirty="0">
              <a:solidFill>
                <a:srgbClr val="FF0000"/>
              </a:solidFill>
              <a:latin typeface="MS Mincho" pitchFamily="49" charset="-128"/>
              <a:ea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352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54015" y="394141"/>
            <a:ext cx="4032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4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1163582"/>
            <a:ext cx="5450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ja-JP" sz="2800" b="1" dirty="0" smtClean="0">
                <a:solidFill>
                  <a:srgbClr val="404040">
                    <a:lumMod val="75000"/>
                  </a:srgbClr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ON:</a:t>
            </a:r>
            <a:r>
              <a:rPr lang="ja-JP" altLang="en-US" sz="2800" b="1" dirty="0" smtClean="0">
                <a:solidFill>
                  <a:srgbClr val="404040">
                    <a:lumMod val="75000"/>
                  </a:srgbClr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　もく、ぼく</a:t>
            </a:r>
            <a:endParaRPr lang="en-US" altLang="ja-JP" sz="2800" b="1" dirty="0">
              <a:solidFill>
                <a:srgbClr val="404040">
                  <a:lumMod val="75000"/>
                </a:srgbClr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r>
              <a:rPr lang="vi-VN" altLang="ja-JP" sz="2800" b="1" dirty="0">
                <a:solidFill>
                  <a:srgbClr val="292B2C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KUN</a:t>
            </a:r>
            <a:r>
              <a:rPr lang="vi-VN" altLang="ja-JP" sz="2800" b="1" dirty="0" smtClean="0">
                <a:solidFill>
                  <a:srgbClr val="292B2C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:</a:t>
            </a:r>
            <a:r>
              <a:rPr lang="ja-JP" altLang="en-US" sz="2800" b="1" dirty="0" smtClean="0">
                <a:solidFill>
                  <a:srgbClr val="292B2C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き、こ　</a:t>
            </a:r>
            <a:endParaRPr lang="en-US" altLang="ja-JP" sz="2800" b="1" dirty="0">
              <a:solidFill>
                <a:srgbClr val="292B2C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2412123"/>
            <a:ext cx="34224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木曜日 </a:t>
            </a:r>
            <a:endParaRPr lang="en-US" altLang="ja-JP" sz="2800" b="1" dirty="0">
              <a:solidFill>
                <a:prstClr val="black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r>
              <a:rPr lang="ja-JP" altLang="en-US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木 </a:t>
            </a:r>
            <a:endParaRPr lang="ja-JP" altLang="en-US" sz="2800" b="1" dirty="0">
              <a:solidFill>
                <a:prstClr val="black"/>
              </a:solidFill>
              <a:latin typeface="MS Mincho" pitchFamily="49" charset="-128"/>
              <a:ea typeface="MS Mincho" pitchFamily="49" charset="-128"/>
              <a:cs typeface="Times New Roman" pitchFamily="18" charset="0"/>
            </a:endParaRPr>
          </a:p>
          <a:p>
            <a:r>
              <a:rPr lang="ja-JP" altLang="en-US" sz="2800" b="1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木星</a:t>
            </a:r>
            <a:r>
              <a:rPr lang="vi-VN" altLang="ja-JP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 </a:t>
            </a:r>
            <a:r>
              <a:rPr lang="vi-VN" altLang="ja-JP" sz="2800" b="1" dirty="0" smtClean="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Mộc Tinh </a:t>
            </a:r>
            <a:endParaRPr lang="ja-JP" altLang="en-US" sz="2800" b="1" dirty="0">
              <a:solidFill>
                <a:prstClr val="black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  <a:p>
            <a:r>
              <a:rPr lang="ja-JP" altLang="en-US" sz="2800" b="1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大木</a:t>
            </a:r>
            <a:r>
              <a:rPr lang="vi-VN" altLang="ja-JP" sz="2800" b="1" dirty="0" smtClean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 </a:t>
            </a:r>
            <a:r>
              <a:rPr lang="vi-VN" altLang="ja-JP" sz="2800" b="1" dirty="0" smtClean="0">
                <a:solidFill>
                  <a:prstClr val="black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Đại Mộc  </a:t>
            </a:r>
            <a:endParaRPr lang="ja-JP" altLang="en-US" sz="2800" b="1" dirty="0">
              <a:solidFill>
                <a:prstClr val="black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80072" y="2412123"/>
            <a:ext cx="36457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Thứ 5</a:t>
            </a:r>
            <a:r>
              <a:rPr lang="en-US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ja-JP" altLang="en-US" sz="2800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もくようび</a:t>
            </a:r>
          </a:p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Cây cối </a:t>
            </a:r>
            <a:r>
              <a:rPr lang="ja-JP" altLang="en-US" sz="2800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き</a:t>
            </a:r>
          </a:p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Sao mộc </a:t>
            </a:r>
            <a:r>
              <a:rPr lang="ja-JP" altLang="en-US" sz="2800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もくせい</a:t>
            </a:r>
          </a:p>
          <a:p>
            <a:r>
              <a:rPr lang="vi-VN" altLang="ja-JP" sz="2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Cây to  </a:t>
            </a:r>
            <a:r>
              <a:rPr lang="ja-JP" altLang="en-US" sz="2800" dirty="0">
                <a:solidFill>
                  <a:prstClr val="black"/>
                </a:solidFill>
                <a:latin typeface="MS Mincho" pitchFamily="49" charset="-128"/>
                <a:ea typeface="MS Mincho" pitchFamily="49" charset="-128"/>
                <a:cs typeface="Times New Roman" pitchFamily="18" charset="0"/>
              </a:rPr>
              <a:t>ざいもく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24600" y="685800"/>
            <a:ext cx="251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9600" b="1" dirty="0" smtClean="0">
                <a:solidFill>
                  <a:srgbClr val="FF0000"/>
                </a:solidFill>
                <a:latin typeface="MS Mincho" pitchFamily="49" charset="-128"/>
                <a:ea typeface="MS Mincho" pitchFamily="49" charset="-128"/>
              </a:rPr>
              <a:t>水</a:t>
            </a:r>
            <a:endParaRPr lang="en-US" sz="9600" b="1" dirty="0">
              <a:solidFill>
                <a:srgbClr val="FF00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200" y="228600"/>
            <a:ext cx="28787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400" b="1" dirty="0" smtClean="0">
                <a:solidFill>
                  <a:srgbClr val="FF0000"/>
                </a:solidFill>
                <a:latin typeface="Times New Roman" pitchFamily="18" charset="0"/>
                <a:ea typeface="MS Mincho" pitchFamily="49" charset="-128"/>
                <a:cs typeface="Times New Roman" pitchFamily="18" charset="0"/>
              </a:rPr>
              <a:t>MỘC</a:t>
            </a:r>
            <a:endParaRPr lang="en-US" sz="4400" b="1" dirty="0">
              <a:solidFill>
                <a:srgbClr val="FF0000"/>
              </a:solidFill>
              <a:latin typeface="Times New Roman" pitchFamily="18" charset="0"/>
              <a:ea typeface="MS Mincho" pitchFamily="49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6800" y="4849091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もらいます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828800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Nhận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44" y="0"/>
            <a:ext cx="5645878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4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30894" y="46482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あげます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571" y="1600200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Cho ,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tặng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0" y="171450"/>
            <a:ext cx="61912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5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4562" y="4668982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かります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08" y="69924"/>
            <a:ext cx="6429284" cy="39686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524000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Vay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mượn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64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2800" y="4495800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かします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709" y="1725543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Cho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vay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524" y="27709"/>
            <a:ext cx="6808476" cy="378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5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2516" y="4841512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おしえます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084" y="27726"/>
            <a:ext cx="6279062" cy="4163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1905000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Dạy</a:t>
            </a:r>
            <a:endParaRPr lang="en-US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52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1400" y="4800600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 smtClean="0">
                <a:latin typeface="MS PMincho" pitchFamily="18" charset="-128"/>
                <a:ea typeface="MS PMincho" pitchFamily="18" charset="-128"/>
              </a:rPr>
              <a:t>ならいます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871668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4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tập</a:t>
            </a:r>
            <a:endParaRPr lang="vi-VN" sz="40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9" y="-2"/>
            <a:ext cx="5410201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0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ll fun education presentation (widescreen).potx" id="{13F266B3-3667-4715-838E-2D35384A824B}" vid="{5EC2A2B6-6A5B-436A-9EF3-6607D16C2EDB}"/>
    </a:ext>
  </a:extLst>
</a:theme>
</file>

<file path=ppt/theme/theme3.xml><?xml version="1.0" encoding="utf-8"?>
<a:theme xmlns:a="http://schemas.openxmlformats.org/drawingml/2006/main" name="1_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ll fun education presentation (widescreen).potx" id="{13F266B3-3667-4715-838E-2D35384A824B}" vid="{5EC2A2B6-6A5B-436A-9EF3-6607D16C2EDB}"/>
    </a:ext>
  </a:extLst>
</a:theme>
</file>

<file path=ppt/theme/theme4.xml><?xml version="1.0" encoding="utf-8"?>
<a:theme xmlns:a="http://schemas.openxmlformats.org/drawingml/2006/main" name="2_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ll fun education presentation (widescreen).potx" id="{13F266B3-3667-4715-838E-2D35384A824B}" vid="{5EC2A2B6-6A5B-436A-9EF3-6607D16C2EDB}"/>
    </a:ext>
  </a:extLst>
</a:theme>
</file>

<file path=ppt/theme/theme5.xml><?xml version="1.0" encoding="utf-8"?>
<a:theme xmlns:a="http://schemas.openxmlformats.org/drawingml/2006/main" name="3_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ll fun education presentation (widescreen).potx" id="{13F266B3-3667-4715-838E-2D35384A824B}" vid="{5EC2A2B6-6A5B-436A-9EF3-6607D16C2E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533</Words>
  <Application>Microsoft Office PowerPoint</Application>
  <PresentationFormat>On-screen Show (4:3)</PresentationFormat>
  <Paragraphs>144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Office Theme</vt:lpstr>
      <vt:lpstr>Back to School 16x9</vt:lpstr>
      <vt:lpstr>1_Back to School 16x9</vt:lpstr>
      <vt:lpstr>2_Back to School 16x9</vt:lpstr>
      <vt:lpstr>3_Back to School 16x9</vt:lpstr>
      <vt:lpstr>言葉（ことば）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AutoBVT</cp:lastModifiedBy>
  <cp:revision>48</cp:revision>
  <dcterms:created xsi:type="dcterms:W3CDTF">2018-08-09T01:28:07Z</dcterms:created>
  <dcterms:modified xsi:type="dcterms:W3CDTF">2018-09-18T16:48:22Z</dcterms:modified>
</cp:coreProperties>
</file>